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6000" dirty="0" smtClean="0"/>
              <a:t>A machine learning model for the </a:t>
            </a:r>
            <a:r>
              <a:rPr lang="en-US" sz="6000" dirty="0" err="1" smtClean="0"/>
              <a:t>ncaa</a:t>
            </a:r>
            <a:r>
              <a:rPr lang="en-US" sz="6000" dirty="0" smtClean="0"/>
              <a:t> men’s basketball tournament</a:t>
            </a:r>
            <a:endParaRPr sz="60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 smtClean="0"/>
              <a:t>Ethan marks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</a:t>
            </a:r>
            <a:r>
              <a:rPr dirty="0" err="1"/>
              <a:t>CSCI</a:t>
            </a:r>
            <a:r>
              <a:rPr dirty="0"/>
              <a:t>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406400" y="1075142"/>
            <a:ext cx="11176000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Max = [</a:t>
            </a:r>
            <a:r>
              <a:rPr dirty="0" smtClean="0"/>
              <a:t>10] </a:t>
            </a:r>
            <a:r>
              <a:rPr dirty="0"/>
              <a:t>based on your project select one</a:t>
            </a:r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 built a model that can predict whether a men’s college basketball team will beat the Vegas spread in its first game of the NCAA tournament</a:t>
            </a:r>
          </a:p>
          <a:p>
            <a:r>
              <a:rPr lang="en-US" dirty="0" smtClean="0"/>
              <a:t>My model has greater than 50% accuracy</a:t>
            </a:r>
          </a:p>
          <a:p>
            <a:r>
              <a:rPr lang="en-US" dirty="0" smtClean="0"/>
              <a:t>Surprisingly, one of the features with the most predictive value is the experience level of the underdog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dirty="0"/>
              <a:t>PANDAS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 err="1"/>
              <a:t>conda</a:t>
            </a:r>
            <a:r>
              <a:rPr dirty="0"/>
              <a:t> install -c anaconda pandas=0.19.2</a:t>
            </a:r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pt-BR" dirty="0" smtClean="0"/>
              <a:t>conda install -c anaconda numpy</a:t>
            </a:r>
            <a:endParaRPr lang="en-US" dirty="0" smtClean="0"/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en-US" dirty="0" err="1" smtClean="0"/>
              <a:t>conda</a:t>
            </a:r>
            <a:r>
              <a:rPr lang="en-US" dirty="0" smtClean="0"/>
              <a:t> install -c anaconda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 smtClean="0"/>
          </a:p>
          <a:p>
            <a:r>
              <a:rPr dirty="0" smtClean="0"/>
              <a:t>DATASET </a:t>
            </a:r>
            <a:r>
              <a:rPr dirty="0" smtClean="0"/>
              <a:t>LOCATION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github.com/ethanwmarks/CSCIE-29</a:t>
            </a:r>
            <a:endParaRPr dirty="0" smtClean="0"/>
          </a:p>
          <a:p>
            <a:r>
              <a:rPr dirty="0" smtClean="0"/>
              <a:t>URL FOR DOWNLOADING YOUR NOTEBOOK</a:t>
            </a:r>
            <a:endParaRPr lang="en-US" dirty="0" smtClean="0"/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en-US" sz="2400" dirty="0" smtClean="0">
                <a:solidFill>
                  <a:srgbClr val="34A5DA"/>
                </a:solidFill>
              </a:rPr>
              <a:t>https</a:t>
            </a:r>
            <a:r>
              <a:rPr lang="en-US" sz="2400" dirty="0">
                <a:solidFill>
                  <a:srgbClr val="34A5DA"/>
                </a:solidFill>
              </a:rPr>
              <a:t>://</a:t>
            </a:r>
            <a:r>
              <a:rPr lang="en-US" sz="2400" dirty="0" smtClean="0">
                <a:solidFill>
                  <a:srgbClr val="34A5DA"/>
                </a:solidFill>
              </a:rPr>
              <a:t>github.com/ethanwmarks/CSCIE-29</a:t>
            </a:r>
            <a:endParaRPr lang="en-US" sz="2400" dirty="0">
              <a:solidFill>
                <a:srgbClr val="34A5DA"/>
              </a:solidFill>
            </a:endParaRP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used the following resources for data or coding hints:</a:t>
            </a:r>
          </a:p>
          <a:p>
            <a:pPr lvl="1"/>
            <a:r>
              <a:rPr lang="en-US" dirty="0" smtClean="0"/>
              <a:t>Data from KenPom.com</a:t>
            </a:r>
          </a:p>
          <a:p>
            <a:pPr lvl="1"/>
            <a:r>
              <a:rPr lang="en-US" dirty="0" smtClean="0"/>
              <a:t>Class notes and prior completed problem sets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stackoverflow.com/questions/32902837/replace-substring-in-pandas-data-frame-column?utm_medium=organic&amp;utm_source=google_rich_qa&amp;utm_campaign=google_rich_qa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stackoverflow.com/questions/14247586/python-pandas-how-to-select-rows-with-one-or-more-nulls-from-a-dataframe-without?utm_medium=organic&amp;utm_source=google_rich_qa&amp;utm_campaign=google_rich_qa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178</Words>
  <Application>Microsoft Office PowerPoint</Application>
  <PresentationFormat>Custom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A machine learning model for the ncaa men’s basketball tournament</vt:lpstr>
      <vt:lpstr>CSCI E-29 2018 Staff</vt:lpstr>
      <vt:lpstr>Abstract</vt:lpstr>
      <vt:lpstr>Required Libraries and files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dc:creator>Marks, Ethan W.</dc:creator>
  <cp:lastModifiedBy>Marks, Ethan W.</cp:lastModifiedBy>
  <cp:revision>19</cp:revision>
  <dcterms:modified xsi:type="dcterms:W3CDTF">2018-05-01T02:43:58Z</dcterms:modified>
</cp:coreProperties>
</file>